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306" r:id="rId3"/>
    <p:sldId id="304" r:id="rId4"/>
    <p:sldId id="305" r:id="rId5"/>
    <p:sldId id="315" r:id="rId6"/>
    <p:sldId id="323" r:id="rId7"/>
    <p:sldId id="324" r:id="rId8"/>
    <p:sldId id="325" r:id="rId9"/>
    <p:sldId id="308" r:id="rId10"/>
    <p:sldId id="310" r:id="rId11"/>
    <p:sldId id="318" r:id="rId12"/>
    <p:sldId id="319" r:id="rId13"/>
    <p:sldId id="320" r:id="rId14"/>
    <p:sldId id="321" r:id="rId15"/>
    <p:sldId id="322" r:id="rId16"/>
    <p:sldId id="316" r:id="rId17"/>
    <p:sldId id="327" r:id="rId18"/>
    <p:sldId id="329" r:id="rId19"/>
    <p:sldId id="328" r:id="rId20"/>
    <p:sldId id="326" r:id="rId21"/>
    <p:sldId id="317" r:id="rId22"/>
    <p:sldId id="291" r:id="rId23"/>
  </p:sldIdLst>
  <p:sldSz cx="9144000" cy="5143500" type="screen16x9"/>
  <p:notesSz cx="6858000" cy="9144000"/>
  <p:embeddedFontLst>
    <p:embeddedFont>
      <p:font typeface="Bebas Neue" panose="020B0604020202020204" charset="0"/>
      <p:regular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Overpass" panose="020B0604020202020204" charset="0"/>
      <p:regular r:id="rId30"/>
      <p:bold r:id="rId31"/>
      <p:italic r:id="rId32"/>
      <p:boldItalic r:id="rId33"/>
    </p:embeddedFont>
    <p:embeddedFont>
      <p:font typeface="Overpass Light" panose="020B0604020202020204" charset="0"/>
      <p:regular r:id="rId34"/>
      <p:bold r:id="rId35"/>
      <p:italic r:id="rId36"/>
      <p:boldItalic r:id="rId37"/>
    </p:embeddedFont>
    <p:embeddedFont>
      <p:font typeface="Roboto Slab Regular" pitchFamily="2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5E436-7804-4858-8259-455A45AF2FBD}">
  <a:tblStyle styleId="{31E5E436-7804-4858-8259-455A45AF2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5455" autoAdjust="0"/>
  </p:normalViewPr>
  <p:slideViewPr>
    <p:cSldViewPr snapToGrid="0">
      <p:cViewPr varScale="1">
        <p:scale>
          <a:sx n="113" d="100"/>
          <a:sy n="113" d="100"/>
        </p:scale>
        <p:origin x="77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106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81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47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0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51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91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874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2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56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81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12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502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39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3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4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2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520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44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71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43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48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rgbClr val="FF1B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Kabab &amp; kofta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About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0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A7959-9811-4E5E-9C38-D4EDCD3FF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7" y="2235702"/>
            <a:ext cx="7003626" cy="14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8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 banner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1A42E-EE91-47B3-B25F-9C1F0421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53" y="2372820"/>
            <a:ext cx="7139094" cy="186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20EAF-AB77-4FDE-9E12-F19DA06B07B4}"/>
              </a:ext>
            </a:extLst>
          </p:cNvPr>
          <p:cNvSpPr/>
          <p:nvPr/>
        </p:nvSpPr>
        <p:spPr>
          <a:xfrm>
            <a:off x="2675467" y="1361440"/>
            <a:ext cx="3664373" cy="4538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1920 w x 400 h</a:t>
            </a:r>
          </a:p>
        </p:txBody>
      </p:sp>
    </p:spTree>
    <p:extLst>
      <p:ext uri="{BB962C8B-B14F-4D97-AF65-F5344CB8AC3E}">
        <p14:creationId xmlns:p14="http://schemas.microsoft.com/office/powerpoint/2010/main" val="58037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 team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5300" y="1707997"/>
            <a:ext cx="332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270w x 370 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DFC76-CAA5-444A-B5E6-FC2F023E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08" y="1956221"/>
            <a:ext cx="6055690" cy="27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 vision and mission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300" y="1707997"/>
            <a:ext cx="332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984" y="2150031"/>
            <a:ext cx="332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A9271-3E4F-42E7-9F67-CFDCE9B5EEA0}"/>
              </a:ext>
            </a:extLst>
          </p:cNvPr>
          <p:cNvSpPr txBox="1"/>
          <p:nvPr/>
        </p:nvSpPr>
        <p:spPr>
          <a:xfrm>
            <a:off x="625300" y="2700258"/>
            <a:ext cx="332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Images 550 w x 400 h</a:t>
            </a:r>
          </a:p>
        </p:txBody>
      </p:sp>
    </p:spTree>
    <p:extLst>
      <p:ext uri="{BB962C8B-B14F-4D97-AF65-F5344CB8AC3E}">
        <p14:creationId xmlns:p14="http://schemas.microsoft.com/office/powerpoint/2010/main" val="136137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512F4-A285-4C92-90C8-36D5F859E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42" y="2932854"/>
            <a:ext cx="7163810" cy="1228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1651" y="1827925"/>
            <a:ext cx="4235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b="1" dirty="0"/>
              <a:t>+15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5070" y="2089535"/>
            <a:ext cx="14766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dirty="0"/>
              <a:t>Years of experience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1070" y="1827925"/>
            <a:ext cx="6591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b="1" dirty="0"/>
              <a:t>+29837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1771" y="2089535"/>
            <a:ext cx="1197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dirty="0"/>
              <a:t>Satisfied Clients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7359" y="1827925"/>
            <a:ext cx="4235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b="1" dirty="0"/>
              <a:t>+30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49704" y="2089535"/>
            <a:ext cx="9188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dirty="0"/>
              <a:t>Menu Items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08184" y="1827925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b="1" dirty="0"/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9307" y="2089535"/>
            <a:ext cx="7809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dirty="0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123581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services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52434" y="1240292"/>
            <a:ext cx="21002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100" b="1" dirty="0"/>
              <a:t>Icon or image for the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C29F8-2B78-4998-988E-486973AE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376" y="2492587"/>
            <a:ext cx="5215247" cy="17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banner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Banner page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32549" y="1467697"/>
            <a:ext cx="12789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b="1" dirty="0"/>
              <a:t>1920 w x 300 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F8BCD-A2CE-4825-AD4A-495E24E8C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74" y="2363894"/>
            <a:ext cx="7420652" cy="14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0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Home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5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contact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1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AFF15-34CD-4E77-AA8C-A48941B9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73" y="1802032"/>
            <a:ext cx="6509876" cy="25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3415145" y="3404692"/>
            <a:ext cx="2133600" cy="1382521"/>
          </a:xfrm>
          <a:prstGeom prst="rect">
            <a:avLst/>
          </a:prstGeom>
        </p:spPr>
      </p:pic>
      <p:pic>
        <p:nvPicPr>
          <p:cNvPr id="1026" name="Picture 2" descr="thankyou – Mongre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5636" r="3449" b="16485"/>
          <a:stretch/>
        </p:blipFill>
        <p:spPr bwMode="auto">
          <a:xfrm>
            <a:off x="2531918" y="335972"/>
            <a:ext cx="3900055" cy="28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2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Slider 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1478512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Width : 1600px</a:t>
            </a:r>
          </a:p>
          <a:p>
            <a:pPr algn="ctr"/>
            <a:r>
              <a:rPr lang="en-US" dirty="0"/>
              <a:t>Height : 850px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5826540" y="2068506"/>
            <a:ext cx="3068320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726A16-CCD2-4448-B2B5-9EE0937AC4FB}"/>
              </a:ext>
            </a:extLst>
          </p:cNvPr>
          <p:cNvSpPr/>
          <p:nvPr/>
        </p:nvSpPr>
        <p:spPr>
          <a:xfrm>
            <a:off x="625300" y="1478512"/>
            <a:ext cx="4058018" cy="7077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</a:p>
          <a:p>
            <a:pPr algn="ctr"/>
            <a:r>
              <a:rPr lang="en-US" dirty="0"/>
              <a:t>paragraph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16370-F000-4791-B835-25AD0475E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" y="2259001"/>
            <a:ext cx="5486400" cy="26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8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C24D6-F0F6-49B1-883B-3C31BEB6D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4" y="1727104"/>
            <a:ext cx="6719146" cy="30033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8E8B5C-5734-48AD-AA66-8AC80ED80386}"/>
              </a:ext>
            </a:extLst>
          </p:cNvPr>
          <p:cNvSpPr/>
          <p:nvPr/>
        </p:nvSpPr>
        <p:spPr>
          <a:xfrm>
            <a:off x="3921760" y="494453"/>
            <a:ext cx="1713653" cy="5290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270w x 200h</a:t>
            </a:r>
          </a:p>
        </p:txBody>
      </p:sp>
    </p:spTree>
    <p:extLst>
      <p:ext uri="{BB962C8B-B14F-4D97-AF65-F5344CB8AC3E}">
        <p14:creationId xmlns:p14="http://schemas.microsoft.com/office/powerpoint/2010/main" val="222260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Lastest</a:t>
            </a:r>
            <a:r>
              <a:rPr lang="en-US" dirty="0"/>
              <a:t> services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8476D2-001A-42A4-A9A7-513E6812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014" y="2414643"/>
            <a:ext cx="5297972" cy="24130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8C0426-82C5-45A8-873E-DCC11ACBC7DA}"/>
              </a:ext>
            </a:extLst>
          </p:cNvPr>
          <p:cNvSpPr/>
          <p:nvPr/>
        </p:nvSpPr>
        <p:spPr>
          <a:xfrm>
            <a:off x="2479040" y="1014412"/>
            <a:ext cx="3305387" cy="9566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Category</a:t>
            </a:r>
          </a:p>
          <a:p>
            <a:pPr algn="ctr"/>
            <a:r>
              <a:rPr lang="en-US" dirty="0"/>
              <a:t>Header</a:t>
            </a:r>
          </a:p>
          <a:p>
            <a:pPr algn="ctr"/>
            <a:r>
              <a:rPr lang="en-US" dirty="0"/>
              <a:t>Paragraph</a:t>
            </a:r>
          </a:p>
          <a:p>
            <a:pPr algn="ctr"/>
            <a:r>
              <a:rPr lang="en-US" dirty="0"/>
              <a:t>Image: 500 w x 400 h</a:t>
            </a:r>
          </a:p>
        </p:txBody>
      </p:sp>
    </p:spTree>
    <p:extLst>
      <p:ext uri="{BB962C8B-B14F-4D97-AF65-F5344CB8AC3E}">
        <p14:creationId xmlns:p14="http://schemas.microsoft.com/office/powerpoint/2010/main" val="24479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cards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074" name="Picture 1" descr="Stuffed Chicken">
            <a:extLst>
              <a:ext uri="{FF2B5EF4-FFF2-40B4-BE49-F238E27FC236}">
                <a16:creationId xmlns:a16="http://schemas.microsoft.com/office/drawing/2014/main" id="{A8CB9B7F-7205-4BB6-8B69-4F3FC7D1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6CEC3-EC44-481A-BA3A-2DF8ED63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493" y="1843466"/>
            <a:ext cx="5229014" cy="28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9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us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074" name="Picture 1" descr="Stuffed Chicken">
            <a:extLst>
              <a:ext uri="{FF2B5EF4-FFF2-40B4-BE49-F238E27FC236}">
                <a16:creationId xmlns:a16="http://schemas.microsoft.com/office/drawing/2014/main" id="{A8CB9B7F-7205-4BB6-8B69-4F3FC7D1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6D1B1-7B7B-4F28-97D5-4AD0CB593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867" y="2080518"/>
            <a:ext cx="6028266" cy="2486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52EF3-69E0-4315-9ECC-E87278290E85}"/>
              </a:ext>
            </a:extLst>
          </p:cNvPr>
          <p:cNvSpPr/>
          <p:nvPr/>
        </p:nvSpPr>
        <p:spPr>
          <a:xfrm>
            <a:off x="2201333" y="1182499"/>
            <a:ext cx="4741333" cy="4741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</a:p>
          <a:p>
            <a:pPr algn="ctr"/>
            <a:r>
              <a:rPr lang="en-US" dirty="0"/>
              <a:t>Width : 1920 height : 650</a:t>
            </a:r>
          </a:p>
        </p:txBody>
      </p:sp>
    </p:spTree>
    <p:extLst>
      <p:ext uri="{BB962C8B-B14F-4D97-AF65-F5344CB8AC3E}">
        <p14:creationId xmlns:p14="http://schemas.microsoft.com/office/powerpoint/2010/main" val="49529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section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074" name="Picture 1" descr="Stuffed Chicken">
            <a:extLst>
              <a:ext uri="{FF2B5EF4-FFF2-40B4-BE49-F238E27FC236}">
                <a16:creationId xmlns:a16="http://schemas.microsoft.com/office/drawing/2014/main" id="{A8CB9B7F-7205-4BB6-8B69-4F3FC7D1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52EF3-69E0-4315-9ECC-E87278290E85}"/>
              </a:ext>
            </a:extLst>
          </p:cNvPr>
          <p:cNvSpPr/>
          <p:nvPr/>
        </p:nvSpPr>
        <p:spPr>
          <a:xfrm>
            <a:off x="2201333" y="1182498"/>
            <a:ext cx="4741333" cy="6259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</a:t>
            </a:r>
          </a:p>
          <a:p>
            <a:pPr algn="ctr"/>
            <a:r>
              <a:rPr lang="en-US" dirty="0"/>
              <a:t>paragraph</a:t>
            </a:r>
          </a:p>
          <a:p>
            <a:pPr algn="ctr"/>
            <a:r>
              <a:rPr lang="en-US" dirty="0"/>
              <a:t>Width : 540 height : 540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11D62-5DD2-4C9B-8AE8-D94825E6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888" y="1903307"/>
            <a:ext cx="5715238" cy="28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1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08D56F-594A-40DF-B3B9-3C657C33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38" y="2436574"/>
            <a:ext cx="5829300" cy="16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531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142</Words>
  <Application>Microsoft Office PowerPoint</Application>
  <PresentationFormat>On-screen Show (16:9)</PresentationFormat>
  <Paragraphs>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Overpass Light</vt:lpstr>
      <vt:lpstr>Bebas Neue</vt:lpstr>
      <vt:lpstr>Overpass</vt:lpstr>
      <vt:lpstr>Fira Sans Extra Condensed Medium</vt:lpstr>
      <vt:lpstr>Arial</vt:lpstr>
      <vt:lpstr>Roboto Slab Regular</vt:lpstr>
      <vt:lpstr>Minimal Marketing by Slidesgo</vt:lpstr>
      <vt:lpstr>Kabab &amp; kofta Website Content</vt:lpstr>
      <vt:lpstr>Home page Website Content</vt:lpstr>
      <vt:lpstr>Slider section</vt:lpstr>
      <vt:lpstr>services</vt:lpstr>
      <vt:lpstr>Lastest services</vt:lpstr>
      <vt:lpstr>About cards</vt:lpstr>
      <vt:lpstr>Contact us</vt:lpstr>
      <vt:lpstr>About section</vt:lpstr>
      <vt:lpstr>footer</vt:lpstr>
      <vt:lpstr>About page Website Content</vt:lpstr>
      <vt:lpstr>About us</vt:lpstr>
      <vt:lpstr>About us banner</vt:lpstr>
      <vt:lpstr>About us team</vt:lpstr>
      <vt:lpstr>About us vision and mission</vt:lpstr>
      <vt:lpstr>counter</vt:lpstr>
      <vt:lpstr>services page Website Content</vt:lpstr>
      <vt:lpstr>services</vt:lpstr>
      <vt:lpstr>banner page Website Content</vt:lpstr>
      <vt:lpstr>Banner page</vt:lpstr>
      <vt:lpstr>contact page Website Content</vt:lpstr>
      <vt:lpstr>About 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Nuit Content Plan</dc:title>
  <dc:creator>pc</dc:creator>
  <cp:lastModifiedBy>John Maher Mowed</cp:lastModifiedBy>
  <cp:revision>285</cp:revision>
  <dcterms:modified xsi:type="dcterms:W3CDTF">2021-11-02T11:38:34Z</dcterms:modified>
</cp:coreProperties>
</file>